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23" r:id="rId1"/>
  </p:sldMasterIdLst>
  <p:notesMasterIdLst>
    <p:notesMasterId r:id="rId3"/>
  </p:notesMasterIdLst>
  <p:handoutMasterIdLst>
    <p:handoutMasterId r:id="rId4"/>
  </p:handoutMasterIdLst>
  <p:sldIdLst>
    <p:sldId id="1902" r:id="rId2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4319">
          <p15:clr>
            <a:srgbClr val="A4A3A4"/>
          </p15:clr>
        </p15:guide>
        <p15:guide id="5" orient="horz" pos="1253">
          <p15:clr>
            <a:srgbClr val="A4A3A4"/>
          </p15:clr>
        </p15:guide>
        <p15:guide id="6" pos="5012">
          <p15:clr>
            <a:srgbClr val="A4A3A4"/>
          </p15:clr>
        </p15:guide>
        <p15:guide id="7" pos="295">
          <p15:clr>
            <a:srgbClr val="A4A3A4"/>
          </p15:clr>
        </p15:guide>
        <p15:guide id="8" pos="2880">
          <p15:clr>
            <a:srgbClr val="A4A3A4"/>
          </p15:clr>
        </p15:guide>
        <p15:guide id="9" pos="3891">
          <p15:clr>
            <a:srgbClr val="A4A3A4"/>
          </p15:clr>
        </p15:guide>
        <p15:guide id="10" pos="1474">
          <p15:clr>
            <a:srgbClr val="A4A3A4"/>
          </p15:clr>
        </p15:guide>
        <p15:guide id="11" pos="249">
          <p15:clr>
            <a:srgbClr val="A4A3A4"/>
          </p15:clr>
        </p15:guide>
        <p15:guide id="12" pos="3969">
          <p15:clr>
            <a:srgbClr val="A4A3A4"/>
          </p15:clr>
        </p15:guide>
        <p15:guide id="13" orient="horz" pos="3158">
          <p15:clr>
            <a:srgbClr val="A4A3A4"/>
          </p15:clr>
        </p15:guide>
        <p15:guide id="14" orient="horz" pos="890">
          <p15:clr>
            <a:srgbClr val="A4A3A4"/>
          </p15:clr>
        </p15:guide>
        <p15:guide id="15" orient="horz" pos="3657">
          <p15:clr>
            <a:srgbClr val="A4A3A4"/>
          </p15:clr>
        </p15:guide>
        <p15:guide id="16" pos="5375">
          <p15:clr>
            <a:srgbClr val="A4A3A4"/>
          </p15:clr>
        </p15:guide>
        <p15:guide id="17" pos="1292">
          <p15:clr>
            <a:srgbClr val="A4A3A4"/>
          </p15:clr>
        </p15:guide>
        <p15:guide id="18" pos="1927">
          <p15:clr>
            <a:srgbClr val="A4A3A4"/>
          </p15:clr>
        </p15:guide>
        <p15:guide id="19" pos="68">
          <p15:clr>
            <a:srgbClr val="A4A3A4"/>
          </p15:clr>
        </p15:guide>
        <p15:guide id="20" pos="4195">
          <p15:clr>
            <a:srgbClr val="A4A3A4"/>
          </p15:clr>
        </p15:guide>
        <p15:guide id="21" pos="21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3300"/>
    <a:srgbClr val="FF7C80"/>
    <a:srgbClr val="6699FF"/>
    <a:srgbClr val="003399"/>
    <a:srgbClr val="3333FF"/>
    <a:srgbClr val="333399"/>
    <a:srgbClr val="3366FF"/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0" autoAdjust="0"/>
    <p:restoredTop sz="94569" autoAdjust="0"/>
  </p:normalViewPr>
  <p:slideViewPr>
    <p:cSldViewPr>
      <p:cViewPr varScale="1">
        <p:scale>
          <a:sx n="72" d="100"/>
          <a:sy n="72" d="100"/>
        </p:scale>
        <p:origin x="924" y="78"/>
      </p:cViewPr>
      <p:guideLst>
        <p:guide orient="horz" pos="3702"/>
        <p:guide orient="horz" pos="2160"/>
        <p:guide orient="horz" pos="346"/>
        <p:guide orient="horz" pos="4319"/>
        <p:guide orient="horz" pos="1253"/>
        <p:guide pos="5012"/>
        <p:guide pos="295"/>
        <p:guide pos="2880"/>
        <p:guide pos="3891"/>
        <p:guide pos="1474"/>
        <p:guide pos="249"/>
        <p:guide pos="3969"/>
        <p:guide orient="horz" pos="3158"/>
        <p:guide orient="horz" pos="890"/>
        <p:guide orient="horz" pos="3657"/>
        <p:guide pos="5375"/>
        <p:guide pos="1292"/>
        <p:guide pos="1927"/>
        <p:guide pos="68"/>
        <p:guide pos="4195"/>
        <p:guide pos="21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387" y="-77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9E6CAAD-6234-473F-8CD8-44399C493B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0867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E439A14A-BB68-4862-AA91-0586FD0E2C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971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77C1B-419E-4F75-92E2-9AF39C7F051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1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B28E0-6765-448B-864C-6696FD15788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4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3673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4D905-EE08-4F31-B348-8E200EAEF26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47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F12C8-198C-40B1-BD63-080DC5D230C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1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0FA241-90A0-4003-9834-FA8D0D01699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3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7D8ED-83C5-4A70-B5E5-44372734FA5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3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3" y="1600201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BEEB5-91EB-44CE-AF16-9527A2E3E05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73926-5223-4795-BAA1-B305F34D859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FA316-0F97-45AD-B725-A2351CADC9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28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37FFA-F359-4CCA-A33C-7A532FFAEA9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75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69C4E-7890-454C-98AE-AC1922EC5A3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5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35F69-6EA8-4EE3-B63E-47E5A27F459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5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0C2A31-92C3-46DC-B375-7ED14EFCC72B}" type="slidenum">
              <a:rPr lang="en-US" altLang="ja-JP" b="0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‹#›</a:t>
            </a:fld>
            <a:endParaRPr lang="en-US" altLang="ja-JP" b="0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2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24" r:id="rId1"/>
    <p:sldLayoutId id="2147485125" r:id="rId2"/>
    <p:sldLayoutId id="2147485126" r:id="rId3"/>
    <p:sldLayoutId id="2147485127" r:id="rId4"/>
    <p:sldLayoutId id="2147485128" r:id="rId5"/>
    <p:sldLayoutId id="2147485129" r:id="rId6"/>
    <p:sldLayoutId id="2147485130" r:id="rId7"/>
    <p:sldLayoutId id="2147485131" r:id="rId8"/>
    <p:sldLayoutId id="2147485132" r:id="rId9"/>
    <p:sldLayoutId id="2147485133" r:id="rId10"/>
    <p:sldLayoutId id="2147485134" r:id="rId11"/>
    <p:sldLayoutId id="214748513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4901" y="549276"/>
            <a:ext cx="8236655" cy="3527796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endParaRPr lang="en-US" altLang="ja-JP" sz="4800" b="0" kern="0" dirty="0" smtClean="0">
              <a:solidFill>
                <a:schemeClr val="bg1"/>
              </a:solidFill>
            </a:endParaRPr>
          </a:p>
          <a:p>
            <a:r>
              <a:rPr lang="ja-JP" altLang="en-US" sz="4800" b="0" kern="0" dirty="0" smtClean="0">
                <a:solidFill>
                  <a:schemeClr val="bg1"/>
                </a:solidFill>
              </a:rPr>
              <a:t>日本歯科審美学会</a:t>
            </a:r>
            <a:r>
              <a:rPr lang="en-US" altLang="ja-JP" sz="4800" b="0" kern="0" dirty="0" smtClean="0">
                <a:solidFill>
                  <a:schemeClr val="bg1"/>
                </a:solidFill>
              </a:rPr>
              <a:t/>
            </a:r>
            <a:br>
              <a:rPr lang="en-US" altLang="ja-JP" sz="4800" b="0" kern="0" dirty="0" smtClean="0">
                <a:solidFill>
                  <a:schemeClr val="bg1"/>
                </a:solidFill>
              </a:rPr>
            </a:br>
            <a:r>
              <a:rPr lang="ja-JP" altLang="en-US" sz="4800" b="0" kern="0" dirty="0" smtClean="0">
                <a:solidFill>
                  <a:schemeClr val="bg1"/>
                </a:solidFill>
              </a:rPr>
              <a:t>ＣＯ Ｉ 開示</a:t>
            </a:r>
            <a:r>
              <a:rPr lang="en-US" altLang="ja-JP" sz="4000" b="0" kern="0" dirty="0" smtClean="0">
                <a:solidFill>
                  <a:schemeClr val="bg1"/>
                </a:solidFill>
              </a:rPr>
              <a:t/>
            </a:r>
            <a:br>
              <a:rPr lang="en-US" altLang="ja-JP" sz="4000" b="0" kern="0" dirty="0" smtClean="0">
                <a:solidFill>
                  <a:schemeClr val="bg1"/>
                </a:solidFill>
              </a:rPr>
            </a:br>
            <a:r>
              <a:rPr lang="ja-JP" altLang="en-US" sz="1600" b="0" kern="0" dirty="0" smtClean="0">
                <a:solidFill>
                  <a:schemeClr val="bg1"/>
                </a:solidFill>
              </a:rPr>
              <a:t>　</a:t>
            </a:r>
            <a:r>
              <a:rPr lang="en-US" altLang="ja-JP" sz="2400" b="0" i="1" kern="0" dirty="0" smtClean="0">
                <a:solidFill>
                  <a:srgbClr val="FFFF1F"/>
                </a:solidFill>
              </a:rPr>
              <a:t/>
            </a:r>
            <a:br>
              <a:rPr lang="en-US" altLang="ja-JP" sz="2400" b="0" i="1" kern="0" dirty="0" smtClean="0">
                <a:solidFill>
                  <a:srgbClr val="FFFF1F"/>
                </a:solidFill>
              </a:rPr>
            </a:br>
            <a:r>
              <a:rPr lang="ja-JP" altLang="en-US" sz="2400" b="0" i="1" kern="0" dirty="0" smtClean="0">
                <a:solidFill>
                  <a:srgbClr val="FFFF1F"/>
                </a:solidFill>
              </a:rPr>
              <a:t>発表者名：　○○○○</a:t>
            </a:r>
            <a:endParaRPr lang="en-US" altLang="ja-JP" sz="2400" b="0" i="1" kern="0" dirty="0" smtClean="0">
              <a:solidFill>
                <a:srgbClr val="FFFF1F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3237" y="4597826"/>
            <a:ext cx="8137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3000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3000" dirty="0">
                <a:solidFill>
                  <a:srgbClr val="0D0D0D"/>
                </a:solidFill>
              </a:rPr>
              <a:t>CO I </a:t>
            </a:r>
            <a:r>
              <a:rPr lang="ja-JP" altLang="en-US" sz="3000" dirty="0">
                <a:solidFill>
                  <a:srgbClr val="0D0D0D"/>
                </a:solidFill>
              </a:rPr>
              <a:t>関係にある企業等はありません</a:t>
            </a:r>
            <a:r>
              <a:rPr lang="ja-JP" altLang="en-US" sz="3000" dirty="0" smtClean="0">
                <a:solidFill>
                  <a:srgbClr val="0D0D0D"/>
                </a:solidFill>
              </a:rPr>
              <a:t>。</a:t>
            </a:r>
            <a:endParaRPr lang="en-US" altLang="ja-JP" sz="3000" i="1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698417"/>
      </p:ext>
    </p:extLst>
  </p:cSld>
  <p:clrMapOvr>
    <a:masterClrMapping/>
  </p:clrMapOvr>
</p:sld>
</file>

<file path=ppt/theme/theme1.xml><?xml version="1.0" encoding="utf-8"?>
<a:theme xmlns:a="http://schemas.openxmlformats.org/drawingml/2006/main" name="17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13148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Times New Roman</vt:lpstr>
      <vt:lpstr>17_標準デザイン</vt:lpstr>
      <vt:lpstr>PowerPoint プレゼンテーション</vt:lpstr>
    </vt:vector>
  </TitlesOfParts>
  <Company>大阪歯科大学 歯科保存学講座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山本一世</dc:creator>
  <cp:lastModifiedBy>sakaguchiyuko</cp:lastModifiedBy>
  <cp:revision>655</cp:revision>
  <cp:lastPrinted>2016-07-04T11:09:41Z</cp:lastPrinted>
  <dcterms:created xsi:type="dcterms:W3CDTF">1998-11-24T01:42:18Z</dcterms:created>
  <dcterms:modified xsi:type="dcterms:W3CDTF">2016-10-25T02:39:31Z</dcterms:modified>
</cp:coreProperties>
</file>